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8"/>
  </p:notesMasterIdLst>
  <p:sldIdLst>
    <p:sldId id="277" r:id="rId4"/>
    <p:sldId id="257" r:id="rId5"/>
    <p:sldId id="260" r:id="rId6"/>
    <p:sldId id="279" r:id="rId7"/>
    <p:sldId id="280" r:id="rId8"/>
    <p:sldId id="281" r:id="rId9"/>
    <p:sldId id="282" r:id="rId10"/>
    <p:sldId id="258" r:id="rId11"/>
    <p:sldId id="283" r:id="rId12"/>
    <p:sldId id="259" r:id="rId13"/>
    <p:sldId id="263" r:id="rId14"/>
    <p:sldId id="262" r:id="rId15"/>
    <p:sldId id="264" r:id="rId16"/>
    <p:sldId id="265" r:id="rId17"/>
    <p:sldId id="266" r:id="rId18"/>
    <p:sldId id="267" r:id="rId19"/>
    <p:sldId id="268" r:id="rId20"/>
    <p:sldId id="275" r:id="rId21"/>
    <p:sldId id="276" r:id="rId22"/>
    <p:sldId id="269" r:id="rId23"/>
    <p:sldId id="270" r:id="rId24"/>
    <p:sldId id="271" r:id="rId25"/>
    <p:sldId id="272" r:id="rId26"/>
    <p:sldId id="273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D3B8F3-0952-4BD8-AE64-13CD7DF6A917}" v="37" dt="2021-11-02T20:54:07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33.svg"/><Relationship Id="rId5" Type="http://schemas.openxmlformats.org/officeDocument/2006/relationships/image" Target="../media/image29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3.png"/><Relationship Id="rId17" Type="http://schemas.openxmlformats.org/officeDocument/2006/relationships/image" Target="../media/image53.sv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1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enchmarkdotnet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ran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Benchmarks" TargetMode="External"/><Relationship Id="rId2" Type="http://schemas.openxmlformats.org/officeDocument/2006/relationships/hyperlink" Target="https://github.com/dotnet/cran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Announcemnet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Benchmarking ASP.NET Applications with </a:t>
            </a:r>
            <a:br>
              <a:rPr lang="en-US" dirty="0"/>
            </a:br>
            <a:r>
              <a:rPr lang="en-US" dirty="0"/>
              <a:t>.NET Crank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Sebastien Ros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</a:t>
            </a:r>
            <a:r>
              <a:rPr lang="en-US" b="1" dirty="0"/>
              <a:t>performance</a:t>
            </a:r>
            <a:r>
              <a:rPr lang="en-US" dirty="0"/>
              <a:t> matters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Amazon found that every 100ms of latency cost them 1% in sales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Google found an extra .5 seconds in search page generation time </a:t>
            </a:r>
            <a:r>
              <a:rPr lang="en-US" dirty="0"/>
              <a:t>dropped traffic by 20%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Make something </a:t>
            </a:r>
            <a:r>
              <a:rPr lang="en-US" b="1" dirty="0"/>
              <a:t>faster</a:t>
            </a:r>
          </a:p>
          <a:p>
            <a:pPr lvl="1"/>
            <a:r>
              <a:rPr lang="en-US" dirty="0"/>
              <a:t>Handle </a:t>
            </a:r>
            <a:r>
              <a:rPr lang="en-US" b="1" dirty="0"/>
              <a:t>more</a:t>
            </a:r>
            <a:r>
              <a:rPr lang="en-US" dirty="0"/>
              <a:t> demand with the same resources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less</a:t>
            </a:r>
            <a:r>
              <a:rPr lang="en-US" dirty="0"/>
              <a:t> resources to provide the same service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EEBF-6B4F-4833-9EAD-230F0551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Benchmarking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C9C46-D851-4A0F-BBB5-C1398310E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Prevent</a:t>
            </a:r>
            <a:r>
              <a:rPr lang="en-US" dirty="0"/>
              <a:t> regressions</a:t>
            </a:r>
          </a:p>
          <a:p>
            <a:pPr lvl="1"/>
            <a:r>
              <a:rPr lang="en-US" dirty="0"/>
              <a:t>Measure before committing changes</a:t>
            </a:r>
          </a:p>
          <a:p>
            <a:r>
              <a:rPr lang="en-US" b="1" dirty="0"/>
              <a:t>Detect</a:t>
            </a:r>
            <a:r>
              <a:rPr lang="en-US" dirty="0"/>
              <a:t> regressions/improvements</a:t>
            </a:r>
          </a:p>
          <a:p>
            <a:pPr lvl="1"/>
            <a:r>
              <a:rPr lang="en-US" dirty="0"/>
              <a:t>Continuous benchmarking</a:t>
            </a:r>
          </a:p>
          <a:p>
            <a:r>
              <a:rPr lang="en-US" b="1" dirty="0"/>
              <a:t>Understand</a:t>
            </a:r>
            <a:r>
              <a:rPr lang="en-US" dirty="0"/>
              <a:t> limitations</a:t>
            </a:r>
          </a:p>
          <a:p>
            <a:pPr lvl="1"/>
            <a:r>
              <a:rPr lang="en-US" dirty="0"/>
              <a:t>Know what the limits are (SLAs)</a:t>
            </a:r>
          </a:p>
          <a:p>
            <a:r>
              <a:rPr lang="en-US" b="1" dirty="0"/>
              <a:t>Improve</a:t>
            </a:r>
            <a:r>
              <a:rPr lang="en-US" dirty="0"/>
              <a:t> performance</a:t>
            </a:r>
          </a:p>
          <a:p>
            <a:pPr lvl="1"/>
            <a:r>
              <a:rPr lang="en-US" dirty="0"/>
              <a:t>Validate changes are meaningful, don’t assume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5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B8A0D-0FEA-4041-9AA2-12BF971E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in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EEC3C-F4EB-4B3B-B48D-18EB03E9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BenchmarksDotNet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https://benchmarkdotnet.org/</a:t>
            </a:r>
            <a:endParaRPr lang="en-US" dirty="0"/>
          </a:p>
          <a:p>
            <a:pPr lvl="1"/>
            <a:r>
              <a:rPr lang="en-US" dirty="0"/>
              <a:t>Limited to single process</a:t>
            </a:r>
          </a:p>
          <a:p>
            <a:pPr lvl="1"/>
            <a:r>
              <a:rPr lang="en-US" dirty="0"/>
              <a:t>Benchmarks </a:t>
            </a:r>
            <a:r>
              <a:rPr lang="en-US" b="1" dirty="0"/>
              <a:t>methods</a:t>
            </a:r>
            <a:r>
              <a:rPr lang="en-US" dirty="0"/>
              <a:t> not services</a:t>
            </a:r>
          </a:p>
          <a:p>
            <a:pPr lvl="1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A65FDF-3DFE-4C9C-BBD7-7BCF44086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5" y="1936608"/>
            <a:ext cx="3966865" cy="7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28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6E10-E392-4DA5-8856-4BCD9EC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A544-149D-4401-8E30-DD1352DDF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https://github.com/dotnet/crank</a:t>
            </a:r>
            <a:endParaRPr lang="en-US" dirty="0"/>
          </a:p>
          <a:p>
            <a:r>
              <a:rPr lang="en-US" b="1" dirty="0"/>
              <a:t>Multi-tier</a:t>
            </a:r>
            <a:r>
              <a:rPr lang="en-US" dirty="0"/>
              <a:t> benchmarks</a:t>
            </a:r>
          </a:p>
          <a:p>
            <a:pPr lvl="1"/>
            <a:r>
              <a:rPr lang="en-US" dirty="0"/>
              <a:t>From 1 to as many </a:t>
            </a:r>
            <a:r>
              <a:rPr lang="en-US" b="1" dirty="0"/>
              <a:t>agents</a:t>
            </a:r>
          </a:p>
          <a:p>
            <a:r>
              <a:rPr lang="en-US" dirty="0"/>
              <a:t>Benchmark </a:t>
            </a:r>
            <a:r>
              <a:rPr lang="en-US" b="1" dirty="0"/>
              <a:t>.NET</a:t>
            </a:r>
            <a:r>
              <a:rPr lang="en-US" dirty="0"/>
              <a:t> natively and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  <a:p>
            <a:r>
              <a:rPr lang="en-US" dirty="0"/>
              <a:t>Remote execution</a:t>
            </a:r>
          </a:p>
          <a:p>
            <a:pPr lvl="1"/>
            <a:r>
              <a:rPr lang="en-US" dirty="0"/>
              <a:t>Including private networks</a:t>
            </a:r>
          </a:p>
          <a:p>
            <a:r>
              <a:rPr lang="en-US" dirty="0"/>
              <a:t>Multi-platform</a:t>
            </a:r>
          </a:p>
          <a:p>
            <a:pPr lvl="1"/>
            <a:r>
              <a:rPr lang="en-US" dirty="0"/>
              <a:t>Windows/Linux/MacOS, x64/ARM64</a:t>
            </a:r>
          </a:p>
        </p:txBody>
      </p:sp>
    </p:spTree>
    <p:extLst>
      <p:ext uri="{BB962C8B-B14F-4D97-AF65-F5344CB8AC3E}">
        <p14:creationId xmlns:p14="http://schemas.microsoft.com/office/powerpoint/2010/main" val="296547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37F2-9230-4238-AE17-CF408B4E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A6A-A6A3-40D0-A5EC-85A144D3C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benchmarking</a:t>
            </a:r>
          </a:p>
          <a:p>
            <a:pPr lvl="1"/>
            <a:r>
              <a:rPr lang="en-US" dirty="0"/>
              <a:t>Stores results as </a:t>
            </a:r>
            <a:r>
              <a:rPr lang="en-US" b="1" dirty="0"/>
              <a:t>JSON</a:t>
            </a:r>
            <a:r>
              <a:rPr lang="en-US" dirty="0"/>
              <a:t> or in </a:t>
            </a:r>
            <a:r>
              <a:rPr lang="en-US" b="1" dirty="0"/>
              <a:t>SQL Server</a:t>
            </a:r>
          </a:p>
          <a:p>
            <a:pPr lvl="1"/>
            <a:r>
              <a:rPr lang="en-US" dirty="0"/>
              <a:t>Detection </a:t>
            </a:r>
            <a:r>
              <a:rPr lang="en-US"/>
              <a:t>of </a:t>
            </a:r>
            <a:r>
              <a:rPr lang="en-US" b="1"/>
              <a:t>regressions</a:t>
            </a:r>
            <a:endParaRPr lang="en-US" dirty="0"/>
          </a:p>
          <a:p>
            <a:r>
              <a:rPr lang="en-US" b="1" dirty="0"/>
              <a:t>Pull Requests</a:t>
            </a:r>
            <a:r>
              <a:rPr lang="en-US" dirty="0"/>
              <a:t> benchmarks</a:t>
            </a:r>
          </a:p>
          <a:p>
            <a:r>
              <a:rPr lang="en-US" dirty="0"/>
              <a:t>Custom load generators and measurements</a:t>
            </a:r>
          </a:p>
          <a:p>
            <a:pPr lvl="1"/>
            <a:r>
              <a:rPr lang="en-US" dirty="0" err="1"/>
              <a:t>SignalR</a:t>
            </a:r>
            <a:r>
              <a:rPr lang="en-US" dirty="0"/>
              <a:t>, </a:t>
            </a:r>
            <a:r>
              <a:rPr lang="en-US" dirty="0" err="1"/>
              <a:t>WebSockets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H2, H3,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7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Crank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ADF3-876F-4E46-A6D7-749852FB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7904-4496-4569-B2B4-3AAE96D5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Crank repository</a:t>
            </a:r>
          </a:p>
          <a:p>
            <a:pPr lvl="1"/>
            <a:r>
              <a:rPr lang="en-US" dirty="0">
                <a:hlinkClick r:id="rId2"/>
              </a:rPr>
              <a:t>https://github.com/dotnet/crank</a:t>
            </a:r>
            <a:endParaRPr lang="en-US" dirty="0"/>
          </a:p>
          <a:p>
            <a:r>
              <a:rPr lang="en-US" dirty="0"/>
              <a:t>ASP.NET Benchmarks</a:t>
            </a:r>
          </a:p>
          <a:p>
            <a:pPr lvl="1"/>
            <a:r>
              <a:rPr lang="en-US" dirty="0">
                <a:hlinkClick r:id="rId3"/>
              </a:rPr>
              <a:t>https://github.com/aspnet/Benchmarks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314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237</Words>
  <Application>Microsoft Office PowerPoint</Application>
  <PresentationFormat>Widescreen</PresentationFormat>
  <Paragraphs>57</Paragraphs>
  <Slides>24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Open Sans</vt:lpstr>
      <vt:lpstr>Consolas</vt:lpstr>
      <vt:lpstr>Arial</vt:lpstr>
      <vt:lpstr>Calibri</vt:lpstr>
      <vt:lpstr>1_Office Theme</vt:lpstr>
      <vt:lpstr>3_Office Theme</vt:lpstr>
      <vt:lpstr>2_Office Theme</vt:lpstr>
      <vt:lpstr>PowerPoint Presentation</vt:lpstr>
      <vt:lpstr>Benchmarking ASP.NET Applications with  .NET Crank</vt:lpstr>
      <vt:lpstr>Benchmarking matters</vt:lpstr>
      <vt:lpstr>Objectives of Benchmarking</vt:lpstr>
      <vt:lpstr>Benchmarking in .NET</vt:lpstr>
      <vt:lpstr>Crank</vt:lpstr>
      <vt:lpstr>Crank</vt:lpstr>
      <vt:lpstr>Demo</vt:lpstr>
      <vt:lpstr>Resources</vt:lpstr>
      <vt:lpstr>Code Sample</vt:lpstr>
      <vt:lpstr>Thanks for joining!</vt:lpstr>
      <vt:lpstr>Announcemnet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Sarah Cook (MBO Partners)</cp:lastModifiedBy>
  <cp:revision>4</cp:revision>
  <dcterms:created xsi:type="dcterms:W3CDTF">2020-08-18T20:47:27Z</dcterms:created>
  <dcterms:modified xsi:type="dcterms:W3CDTF">2021-11-03T20:47:22Z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